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8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79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693" y="1649506"/>
            <a:ext cx="9735671" cy="2106707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Enterprise Programming Project</a:t>
            </a:r>
            <a:br>
              <a:rPr lang="en-US" sz="3600" b="1" dirty="0"/>
            </a:br>
            <a:r>
              <a:rPr lang="en-US" sz="3600" b="1" dirty="0"/>
              <a:t>LEARNATHON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u="sng" dirty="0"/>
              <a:t>[P-29]</a:t>
            </a:r>
            <a:r>
              <a:rPr lang="en-US" sz="3600" b="1" dirty="0"/>
              <a:t> </a:t>
            </a:r>
            <a:r>
              <a:rPr lang="en-US" sz="3600" dirty="0"/>
              <a:t>: </a:t>
            </a:r>
            <a:r>
              <a:rPr lang="en-US" sz="3600" b="1" dirty="0"/>
              <a:t>University Event Management System</a:t>
            </a:r>
            <a:br>
              <a:rPr lang="en-US" sz="3600" b="1" dirty="0"/>
            </a:b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827929"/>
            <a:ext cx="10596282" cy="23442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EP Section: S11</a:t>
            </a:r>
          </a:p>
          <a:p>
            <a:r>
              <a:rPr lang="en-US" dirty="0"/>
              <a:t>2S-EP-11-13</a:t>
            </a:r>
          </a:p>
          <a:p>
            <a:endParaRPr lang="en-US" dirty="0"/>
          </a:p>
          <a:p>
            <a:r>
              <a:rPr lang="en-US" b="1" u="sng" dirty="0"/>
              <a:t>Team Members:-</a:t>
            </a:r>
          </a:p>
          <a:p>
            <a:pPr marL="457200" indent="-457200">
              <a:buAutoNum type="arabicPeriod"/>
            </a:pPr>
            <a:r>
              <a:rPr lang="en-US" dirty="0"/>
              <a:t>2000030396 -  </a:t>
            </a:r>
            <a:r>
              <a:rPr lang="en-US" dirty="0" err="1"/>
              <a:t>Josyula</a:t>
            </a:r>
            <a:r>
              <a:rPr lang="en-US" dirty="0"/>
              <a:t> Sri Siva Naga Sai </a:t>
            </a:r>
            <a:r>
              <a:rPr lang="en-US" dirty="0" err="1"/>
              <a:t>Aiswarya</a:t>
            </a:r>
            <a:r>
              <a:rPr lang="en-US" dirty="0"/>
              <a:t> (Team Lead)</a:t>
            </a:r>
          </a:p>
          <a:p>
            <a:pPr marL="457200" indent="-457200">
              <a:buAutoNum type="arabicPeriod"/>
            </a:pPr>
            <a:r>
              <a:rPr lang="en-IN" dirty="0"/>
              <a:t>2000030417 </a:t>
            </a:r>
            <a:r>
              <a:rPr lang="en-US" dirty="0"/>
              <a:t>– Kadambari. Gayathri </a:t>
            </a:r>
            <a:r>
              <a:rPr lang="en-US" dirty="0" err="1"/>
              <a:t>Phani</a:t>
            </a:r>
            <a:r>
              <a:rPr lang="en-US" dirty="0"/>
              <a:t> Sri </a:t>
            </a:r>
            <a:r>
              <a:rPr lang="en-US" dirty="0" err="1"/>
              <a:t>nitya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2000030619 – </a:t>
            </a:r>
            <a:r>
              <a:rPr lang="en-US" dirty="0" err="1"/>
              <a:t>Medapati</a:t>
            </a:r>
            <a:r>
              <a:rPr lang="en-US" dirty="0"/>
              <a:t>. </a:t>
            </a:r>
            <a:r>
              <a:rPr lang="en-US" dirty="0" err="1"/>
              <a:t>Phani</a:t>
            </a:r>
            <a:r>
              <a:rPr lang="en-US" dirty="0"/>
              <a:t> Sri Rama Lakshmi </a:t>
            </a: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4BC7AF-0CEE-A859-37F2-79C2CBEB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07894"/>
          </a:xfrm>
        </p:spPr>
        <p:txBody>
          <a:bodyPr/>
          <a:lstStyle/>
          <a:p>
            <a:r>
              <a:rPr lang="en-IN" b="1" u="sng" dirty="0"/>
              <a:t>Modules Implementing in project:-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6DCBBE-AD1F-1C1F-99D3-40F8C66FE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281953"/>
            <a:ext cx="10058400" cy="4908178"/>
          </a:xfrm>
        </p:spPr>
        <p:txBody>
          <a:bodyPr>
            <a:normAutofit/>
          </a:bodyPr>
          <a:lstStyle/>
          <a:p>
            <a:r>
              <a:rPr lang="en-IN" b="1" u="sng" dirty="0"/>
              <a:t>Admin Module:-</a:t>
            </a:r>
            <a:r>
              <a:rPr lang="en-IN" dirty="0"/>
              <a:t> </a:t>
            </a:r>
            <a:r>
              <a:rPr lang="en-US" b="0" i="0" dirty="0">
                <a:solidFill>
                  <a:srgbClr val="4B4F58"/>
                </a:solidFill>
                <a:effectLst/>
              </a:rPr>
              <a:t>This module will allow Admin to log in to the system and manage the system and its functions. Admin can View/Confirm/Cancel bookings, manage venues</a:t>
            </a:r>
            <a:r>
              <a:rPr lang="en-US" dirty="0">
                <a:solidFill>
                  <a:srgbClr val="4B4F58"/>
                </a:solidFill>
              </a:rPr>
              <a:t> </a:t>
            </a:r>
            <a:r>
              <a:rPr lang="en-US" b="0" i="0" dirty="0">
                <a:solidFill>
                  <a:srgbClr val="4B4F58"/>
                </a:solidFill>
                <a:effectLst/>
              </a:rPr>
              <a:t> can check payments, etc.</a:t>
            </a:r>
          </a:p>
          <a:p>
            <a:r>
              <a:rPr lang="en-US" b="1" i="0" u="sng" dirty="0">
                <a:solidFill>
                  <a:srgbClr val="4B4F58"/>
                </a:solidFill>
                <a:effectLst/>
              </a:rPr>
              <a:t>User Module</a:t>
            </a:r>
            <a:r>
              <a:rPr lang="en-US" b="1" u="sng" dirty="0">
                <a:solidFill>
                  <a:srgbClr val="4B4F58"/>
                </a:solidFill>
              </a:rPr>
              <a:t>:-</a:t>
            </a:r>
            <a:r>
              <a:rPr lang="en-US" b="1" i="0" u="sng" dirty="0">
                <a:solidFill>
                  <a:srgbClr val="4B4F58"/>
                </a:solidFill>
                <a:effectLst/>
              </a:rPr>
              <a:t> </a:t>
            </a:r>
            <a:r>
              <a:rPr lang="en-US" b="0" i="0" dirty="0">
                <a:solidFill>
                  <a:srgbClr val="4B4F58"/>
                </a:solidFill>
                <a:effectLst/>
              </a:rPr>
              <a:t>In this module, a user can register themselves first using their ID </a:t>
            </a:r>
            <a:r>
              <a:rPr lang="en-US" b="0" i="0" dirty="0" err="1">
                <a:solidFill>
                  <a:srgbClr val="4B4F58"/>
                </a:solidFill>
                <a:effectLst/>
              </a:rPr>
              <a:t>number,name</a:t>
            </a:r>
            <a:r>
              <a:rPr lang="en-US" b="0" i="0" dirty="0">
                <a:solidFill>
                  <a:srgbClr val="4B4F58"/>
                </a:solidFill>
                <a:effectLst/>
              </a:rPr>
              <a:t>, contact number, and address and also, can manage their profile. The user module will allow users to log in to the system using their ID number, names &amp; contact number. Users can view their booked event, payment status, history, etc.</a:t>
            </a:r>
          </a:p>
          <a:p>
            <a:r>
              <a:rPr lang="en-US" b="1" i="0" u="sng" dirty="0">
                <a:solidFill>
                  <a:srgbClr val="4B4F58"/>
                </a:solidFill>
                <a:effectLst/>
              </a:rPr>
              <a:t>Booking Module:- </a:t>
            </a:r>
            <a:r>
              <a:rPr lang="en-US" b="0" i="0" dirty="0">
                <a:solidFill>
                  <a:srgbClr val="4B4F58"/>
                </a:solidFill>
                <a:effectLst/>
              </a:rPr>
              <a:t>In this module, Users can do the venue and other bookings. Users can mention all the requirements for the events in this module while booking.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89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C59BE2-871E-441C-1BE6-181270CF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663388"/>
            <a:ext cx="10058400" cy="5508813"/>
          </a:xfrm>
        </p:spPr>
        <p:txBody>
          <a:bodyPr>
            <a:normAutofit/>
          </a:bodyPr>
          <a:lstStyle/>
          <a:p>
            <a:pPr algn="l" fontAlgn="base"/>
            <a:r>
              <a:rPr lang="en-US" b="1" i="0" u="sng" dirty="0">
                <a:solidFill>
                  <a:srgbClr val="4B4F58"/>
                </a:solidFill>
                <a:effectLst/>
              </a:rPr>
              <a:t>Category:-</a:t>
            </a:r>
            <a:r>
              <a:rPr lang="en-US" b="0" i="0" u="sng" dirty="0">
                <a:solidFill>
                  <a:srgbClr val="4B4F58"/>
                </a:solidFill>
                <a:effectLst/>
              </a:rPr>
              <a:t> </a:t>
            </a:r>
            <a:r>
              <a:rPr lang="en-US" b="0" i="0" dirty="0">
                <a:solidFill>
                  <a:srgbClr val="4B4F58"/>
                </a:solidFill>
                <a:effectLst/>
              </a:rPr>
              <a:t>In this module, Admin can categorize event plans, venues, </a:t>
            </a:r>
            <a:r>
              <a:rPr lang="en-US" b="0" i="0" dirty="0" err="1">
                <a:solidFill>
                  <a:srgbClr val="4B4F58"/>
                </a:solidFill>
                <a:effectLst/>
              </a:rPr>
              <a:t>etc</a:t>
            </a:r>
            <a:r>
              <a:rPr lang="en-US" b="0" i="0" dirty="0">
                <a:solidFill>
                  <a:srgbClr val="4B4F58"/>
                </a:solidFill>
                <a:effectLst/>
              </a:rPr>
              <a:t> accordingly.</a:t>
            </a:r>
          </a:p>
          <a:p>
            <a:pPr algn="l" fontAlgn="base"/>
            <a:r>
              <a:rPr lang="en-US" b="1" i="0" u="sng" dirty="0">
                <a:solidFill>
                  <a:srgbClr val="4B4F58"/>
                </a:solidFill>
                <a:effectLst/>
              </a:rPr>
              <a:t>Payment Module:-</a:t>
            </a:r>
            <a:r>
              <a:rPr lang="en-US" b="0" i="0" u="sng" dirty="0">
                <a:solidFill>
                  <a:srgbClr val="4B4F58"/>
                </a:solidFill>
                <a:effectLst/>
              </a:rPr>
              <a:t> </a:t>
            </a:r>
            <a:r>
              <a:rPr lang="en-US" b="0" i="0" dirty="0">
                <a:solidFill>
                  <a:srgbClr val="4B4F58"/>
                </a:solidFill>
                <a:effectLst/>
              </a:rPr>
              <a:t>In this module, Users can make payments for the services provided.</a:t>
            </a:r>
          </a:p>
          <a:p>
            <a:pPr algn="l" fontAlgn="base"/>
            <a:r>
              <a:rPr lang="en-US" b="1" i="0" u="sng" dirty="0">
                <a:solidFill>
                  <a:srgbClr val="4B4F58"/>
                </a:solidFill>
                <a:effectLst/>
              </a:rPr>
              <a:t>Availability:-</a:t>
            </a:r>
            <a:r>
              <a:rPr lang="en-US" b="0" i="0" u="sng" dirty="0">
                <a:solidFill>
                  <a:srgbClr val="4B4F58"/>
                </a:solidFill>
                <a:effectLst/>
              </a:rPr>
              <a:t> </a:t>
            </a:r>
            <a:r>
              <a:rPr lang="en-US" b="0" i="0" dirty="0">
                <a:solidFill>
                  <a:srgbClr val="4B4F58"/>
                </a:solidFill>
                <a:effectLst/>
              </a:rPr>
              <a:t>In this module, Admin can check whether the particular venue for the events is available or not.</a:t>
            </a:r>
          </a:p>
          <a:p>
            <a:pPr algn="l" fontAlgn="base"/>
            <a:r>
              <a:rPr lang="en-US" b="1" i="0" u="sng" dirty="0">
                <a:solidFill>
                  <a:srgbClr val="4B4F58"/>
                </a:solidFill>
                <a:effectLst/>
              </a:rPr>
              <a:t>Event Planner Module:-</a:t>
            </a:r>
            <a:r>
              <a:rPr lang="en-US" b="1" i="0" dirty="0">
                <a:solidFill>
                  <a:srgbClr val="4B4F58"/>
                </a:solidFill>
                <a:effectLst/>
              </a:rPr>
              <a:t> </a:t>
            </a:r>
            <a:r>
              <a:rPr lang="en-US" b="0" i="0" dirty="0">
                <a:solidFill>
                  <a:srgbClr val="4B4F58"/>
                </a:solidFill>
                <a:effectLst/>
              </a:rPr>
              <a:t>In this module, Admin can manage the event planner and its staff. Admin can allot event planners to the User who has done the booking for any events.</a:t>
            </a:r>
          </a:p>
          <a:p>
            <a:pPr algn="l" fontAlgn="base"/>
            <a:r>
              <a:rPr lang="en-US" b="1" i="0" u="sng" dirty="0">
                <a:solidFill>
                  <a:srgbClr val="4B4F58"/>
                </a:solidFill>
                <a:effectLst/>
              </a:rPr>
              <a:t>Venue Module:- </a:t>
            </a:r>
            <a:r>
              <a:rPr lang="en-US" b="0" i="0" dirty="0">
                <a:solidFill>
                  <a:srgbClr val="4B4F58"/>
                </a:solidFill>
                <a:effectLst/>
              </a:rPr>
              <a:t>This module will help the Admin list and manage all the venues for small and large gatherings available for the events. Venue location, size, </a:t>
            </a:r>
            <a:r>
              <a:rPr lang="en-US" b="0" i="0" dirty="0" err="1">
                <a:solidFill>
                  <a:srgbClr val="4B4F58"/>
                </a:solidFill>
                <a:effectLst/>
              </a:rPr>
              <a:t>etc</a:t>
            </a:r>
            <a:r>
              <a:rPr lang="en-US" b="0" i="0" dirty="0">
                <a:solidFill>
                  <a:srgbClr val="4B4F58"/>
                </a:solidFill>
                <a:effectLst/>
              </a:rPr>
              <a:t> can be updated by Admin in this module.</a:t>
            </a:r>
          </a:p>
          <a:p>
            <a:pPr algn="l" fontAlgn="base"/>
            <a:endParaRPr lang="en-US" b="0" i="0" dirty="0">
              <a:solidFill>
                <a:srgbClr val="4B4F58"/>
              </a:solidFill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07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15DA-F03B-0AB4-070B-7B523EC9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654106"/>
          </a:xfrm>
        </p:spPr>
        <p:txBody>
          <a:bodyPr/>
          <a:lstStyle/>
          <a:p>
            <a:r>
              <a:rPr lang="en-IN" b="1" u="sng" dirty="0"/>
              <a:t>User Roles:-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DB107-A1CB-27A5-5055-0E84BA1FD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447" y="1183341"/>
            <a:ext cx="10058400" cy="4988860"/>
          </a:xfrm>
        </p:spPr>
        <p:txBody>
          <a:bodyPr>
            <a:normAutofit/>
          </a:bodyPr>
          <a:lstStyle/>
          <a:p>
            <a:pPr algn="l" fontAlgn="base"/>
            <a:r>
              <a:rPr lang="en-US" b="0" i="0" dirty="0">
                <a:solidFill>
                  <a:srgbClr val="4B4F58"/>
                </a:solidFill>
                <a:effectLst/>
              </a:rPr>
              <a:t>Two users can interact with this application:-</a:t>
            </a:r>
          </a:p>
          <a:p>
            <a:pPr marL="0" indent="0" algn="l" fontAlgn="base">
              <a:buNone/>
            </a:pPr>
            <a:r>
              <a:rPr lang="en-US" b="0" i="0" dirty="0">
                <a:solidFill>
                  <a:srgbClr val="4B4F58"/>
                </a:solidFill>
                <a:effectLst/>
              </a:rPr>
              <a:t> </a:t>
            </a:r>
            <a:r>
              <a:rPr lang="en-US" b="1" i="0" dirty="0">
                <a:solidFill>
                  <a:srgbClr val="4B4F58"/>
                </a:solidFill>
                <a:effectLst/>
              </a:rPr>
              <a:t>1) Admin </a:t>
            </a:r>
          </a:p>
          <a:p>
            <a:pPr marL="0" indent="0" algn="l" fontAlgn="base">
              <a:buNone/>
            </a:pPr>
            <a:r>
              <a:rPr lang="en-US" b="1" dirty="0">
                <a:solidFill>
                  <a:srgbClr val="4B4F58"/>
                </a:solidFill>
              </a:rPr>
              <a:t> </a:t>
            </a:r>
            <a:r>
              <a:rPr lang="en-US" b="1" i="0" dirty="0">
                <a:solidFill>
                  <a:srgbClr val="4B4F58"/>
                </a:solidFill>
                <a:effectLst/>
              </a:rPr>
              <a:t>2) User</a:t>
            </a:r>
            <a:endParaRPr lang="en-US" b="0" i="0" dirty="0">
              <a:solidFill>
                <a:srgbClr val="4B4F58"/>
              </a:solidFill>
              <a:effectLst/>
            </a:endParaRPr>
          </a:p>
          <a:p>
            <a:pPr marL="0" indent="0" algn="l" fontAlgn="base">
              <a:buNone/>
            </a:pPr>
            <a:r>
              <a:rPr lang="en-US" b="1" i="0" u="sng" dirty="0">
                <a:solidFill>
                  <a:srgbClr val="4B4F58"/>
                </a:solidFill>
                <a:effectLst/>
              </a:rPr>
              <a:t>Admin:-</a:t>
            </a:r>
            <a:endParaRPr lang="en-US" b="0" i="0" u="sng" dirty="0">
              <a:solidFill>
                <a:srgbClr val="4B4F58"/>
              </a:solidFill>
              <a:effectLst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Can Log in/Log out of the system.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Admin can manage categories in the system.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Admin can View/Confirm/Cancel booking orders placed by the User.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  <a:latin typeface="-apple-system"/>
              </a:rPr>
              <a:t>Can check payments done by User.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  <a:latin typeface="-apple-system"/>
              </a:rPr>
              <a:t>Can manage and check the availability of venues for the events.</a:t>
            </a:r>
          </a:p>
          <a:p>
            <a:pPr marL="0" indent="0" algn="l" fontAlgn="base">
              <a:buNone/>
            </a:pPr>
            <a:endParaRPr lang="en-US" b="0" i="0" dirty="0">
              <a:solidFill>
                <a:srgbClr val="4B4F58"/>
              </a:solidFill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251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2885-B1BE-E157-E2D8-937EE94E3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726141"/>
            <a:ext cx="10058400" cy="5446060"/>
          </a:xfrm>
        </p:spPr>
        <p:txBody>
          <a:bodyPr>
            <a:normAutofit fontScale="92500" lnSpcReduction="1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Can manage the event staff.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Can change prices of packages for event plans, venues, catering services, etc.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Can change password.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Can manage “My Profiles”.</a:t>
            </a:r>
          </a:p>
          <a:p>
            <a:pPr marL="0" indent="0" algn="l" fontAlgn="base">
              <a:buNone/>
            </a:pPr>
            <a:r>
              <a:rPr lang="en-US" b="1" u="sng" dirty="0">
                <a:solidFill>
                  <a:srgbClr val="4B4F58"/>
                </a:solidFill>
              </a:rPr>
              <a:t>User:-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Can log in/log out of the system.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Can Manage “My profile”.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Can search for event packages available, venues, </a:t>
            </a:r>
            <a:r>
              <a:rPr lang="en-US" b="0" i="0" dirty="0" err="1">
                <a:solidFill>
                  <a:srgbClr val="4B4F58"/>
                </a:solidFill>
                <a:effectLst/>
              </a:rPr>
              <a:t>etc</a:t>
            </a:r>
            <a:r>
              <a:rPr lang="en-US" b="0" i="0" dirty="0">
                <a:solidFill>
                  <a:srgbClr val="4B4F58"/>
                </a:solidFill>
                <a:effectLst/>
              </a:rPr>
              <a:t> in categories.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Users can book/cancel a booking.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Can make payments online.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B4F58"/>
                </a:solidFill>
                <a:effectLst/>
              </a:rPr>
              <a:t>Can change password.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b="1" i="0" u="sng" dirty="0">
              <a:solidFill>
                <a:srgbClr val="4B4F58"/>
              </a:solidFill>
              <a:effectLst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4B4F58"/>
              </a:solidFill>
            </a:endParaRPr>
          </a:p>
          <a:p>
            <a:pPr marL="0" indent="0" algn="l" fontAlgn="base">
              <a:buNone/>
            </a:pPr>
            <a:endParaRPr lang="en-US" b="1" u="sng" dirty="0">
              <a:solidFill>
                <a:srgbClr val="4B4F58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514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B73E-7E91-0DDE-A993-E942777A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860294"/>
          </a:xfrm>
        </p:spPr>
        <p:txBody>
          <a:bodyPr/>
          <a:lstStyle/>
          <a:p>
            <a:r>
              <a:rPr lang="en-IN" b="1" u="sng" dirty="0"/>
              <a:t>Flow Diagram for Admin Role:-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D9EFCD-51B4-51F4-82A6-DB7D985DB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293" y="1589087"/>
            <a:ext cx="7422777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25F7-603F-9D68-645E-43E6CFC0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07894"/>
          </a:xfrm>
        </p:spPr>
        <p:txBody>
          <a:bodyPr/>
          <a:lstStyle/>
          <a:p>
            <a:r>
              <a:rPr lang="en-IN" b="1" u="sng" dirty="0"/>
              <a:t>Flow Diagram for User Role:-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F837CF-BD06-C122-C954-A0BD18F69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153" y="1757082"/>
            <a:ext cx="7395882" cy="43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84AD-4F12-D8FE-BCC7-E41958AA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07894"/>
          </a:xfrm>
        </p:spPr>
        <p:txBody>
          <a:bodyPr/>
          <a:lstStyle/>
          <a:p>
            <a:r>
              <a:rPr lang="en-IN" b="1" u="sng" dirty="0"/>
              <a:t>Admin Use Case:-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2F00E-93A3-60C6-8D58-2CA236C8A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024" y="1452282"/>
            <a:ext cx="6920752" cy="4849906"/>
          </a:xfrm>
        </p:spPr>
      </p:pic>
    </p:spTree>
    <p:extLst>
      <p:ext uri="{BB962C8B-B14F-4D97-AF65-F5344CB8AC3E}">
        <p14:creationId xmlns:p14="http://schemas.microsoft.com/office/powerpoint/2010/main" val="298786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9987-F2A0-6047-C5F5-898439DE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824435"/>
          </a:xfrm>
        </p:spPr>
        <p:txBody>
          <a:bodyPr/>
          <a:lstStyle/>
          <a:p>
            <a:r>
              <a:rPr lang="en-IN" b="1" u="sng" dirty="0"/>
              <a:t>Staff/ Faculty Use Case:-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C964D-B68E-956C-A913-3B6B19358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635" y="1541928"/>
            <a:ext cx="6364941" cy="4930589"/>
          </a:xfrm>
        </p:spPr>
      </p:pic>
    </p:spTree>
    <p:extLst>
      <p:ext uri="{BB962C8B-B14F-4D97-AF65-F5344CB8AC3E}">
        <p14:creationId xmlns:p14="http://schemas.microsoft.com/office/powerpoint/2010/main" val="23554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036E-9F1F-C9A7-53C9-1D965DF1C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61682"/>
          </a:xfrm>
        </p:spPr>
        <p:txBody>
          <a:bodyPr/>
          <a:lstStyle/>
          <a:p>
            <a:r>
              <a:rPr lang="en-IN" b="1" u="sng" dirty="0"/>
              <a:t>Student Use Case:-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1CE4F3-8257-4469-694B-5AE85AFEF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695" y="1524000"/>
            <a:ext cx="6920752" cy="4742329"/>
          </a:xfrm>
        </p:spPr>
      </p:pic>
    </p:spTree>
    <p:extLst>
      <p:ext uri="{BB962C8B-B14F-4D97-AF65-F5344CB8AC3E}">
        <p14:creationId xmlns:p14="http://schemas.microsoft.com/office/powerpoint/2010/main" val="274574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22150-8EA9-40B4-B823-DC7B28FF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70647"/>
          </a:xfrm>
        </p:spPr>
        <p:txBody>
          <a:bodyPr/>
          <a:lstStyle/>
          <a:p>
            <a:r>
              <a:rPr lang="en-IN" b="1" u="sng" dirty="0"/>
              <a:t>Activity Diagram of Login:-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974D7-D9F2-5235-EF1C-081DE13C7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6647" y="1586754"/>
            <a:ext cx="6678706" cy="4473388"/>
          </a:xfrm>
        </p:spPr>
      </p:pic>
    </p:spTree>
    <p:extLst>
      <p:ext uri="{BB962C8B-B14F-4D97-AF65-F5344CB8AC3E}">
        <p14:creationId xmlns:p14="http://schemas.microsoft.com/office/powerpoint/2010/main" val="35161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REVIEW-1 OBJECTIVES: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8D29E-E3C5-9BBD-B704-89B332799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135" y="2734202"/>
            <a:ext cx="3779848" cy="10757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9A108-9914-F36C-8801-0A7CB37D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9" y="4417332"/>
            <a:ext cx="11815481" cy="58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AA67-AE11-4F45-6A04-06EBE6B0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985800"/>
          </a:xfrm>
        </p:spPr>
        <p:txBody>
          <a:bodyPr>
            <a:normAutofit fontScale="90000"/>
          </a:bodyPr>
          <a:lstStyle/>
          <a:p>
            <a:r>
              <a:rPr lang="en-IN" b="1" u="sng" dirty="0"/>
              <a:t>Advantages &amp; </a:t>
            </a:r>
            <a:r>
              <a:rPr lang="en-IN" b="1" u="sng" dirty="0" err="1"/>
              <a:t>DisAdvantages</a:t>
            </a:r>
            <a:r>
              <a:rPr lang="en-IN" b="1" u="sng" dirty="0"/>
              <a:t> of University Event Management System:-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4BB93-8CD2-B91E-C2F3-DBEBCBD5C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46238"/>
            <a:ext cx="10058400" cy="4996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u="sng" dirty="0"/>
              <a:t>Advantages:-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67575"/>
                </a:solidFill>
                <a:effectLst/>
              </a:rPr>
              <a:t>Overcomes the dependency of a single person handling all the activities.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67575"/>
                </a:solidFill>
                <a:effectLst/>
              </a:rPr>
              <a:t>Students could easily register for the event of their choice.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67575"/>
                </a:solidFill>
                <a:effectLst/>
              </a:rPr>
              <a:t>Multiple teacher can use the web interface to login and perform the desired task.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67575"/>
                </a:solidFill>
                <a:effectLst/>
              </a:rPr>
              <a:t>Easy results generation and view rankings.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767575"/>
                </a:solidFill>
                <a:effectLst/>
              </a:rPr>
              <a:t>Easy to access the system anywhere and anytime.</a:t>
            </a:r>
          </a:p>
          <a:p>
            <a:pPr marL="0" indent="0" fontAlgn="base">
              <a:buNone/>
            </a:pPr>
            <a:r>
              <a:rPr lang="en-IN" b="1" u="sng" dirty="0" err="1"/>
              <a:t>DisAdvantages</a:t>
            </a:r>
            <a:r>
              <a:rPr lang="en-IN" b="1" u="sng" dirty="0"/>
              <a:t>:-</a:t>
            </a:r>
          </a:p>
          <a:p>
            <a:pPr marL="0" indent="0" fontAlgn="base">
              <a:buNone/>
            </a:pPr>
            <a:r>
              <a:rPr lang="en-IN" b="0" i="0" dirty="0">
                <a:solidFill>
                  <a:srgbClr val="767575"/>
                </a:solidFill>
                <a:effectLst/>
                <a:latin typeface="-apple-system"/>
              </a:rPr>
              <a:t>1. </a:t>
            </a:r>
            <a:r>
              <a:rPr lang="en-IN" b="1" i="0" dirty="0">
                <a:solidFill>
                  <a:srgbClr val="767575"/>
                </a:solidFill>
                <a:effectLst/>
              </a:rPr>
              <a:t>Requires an active internet connection.</a:t>
            </a:r>
          </a:p>
          <a:p>
            <a:pPr marL="0" indent="0" fontAlgn="base">
              <a:buNone/>
            </a:pPr>
            <a:endParaRPr lang="en-IN" b="1" u="sng" dirty="0"/>
          </a:p>
          <a:p>
            <a:pPr marL="0" indent="0" fontAlgn="base">
              <a:buNone/>
            </a:pP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8818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FD631-0B96-BF7F-EE90-E508BE16D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2" y="609601"/>
            <a:ext cx="8077200" cy="531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University Event Management System:-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CA6C3-4EB1-A6A5-70E7-E16DFEA0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University Event Management system allows the administrator to store the details of events and the user details.</a:t>
            </a:r>
          </a:p>
          <a:p>
            <a:r>
              <a:rPr lang="en-IN" dirty="0"/>
              <a:t>The implementation of this system will reduce the data entry, cost, time and also provides the readily calculated reports.</a:t>
            </a:r>
          </a:p>
          <a:p>
            <a:r>
              <a:rPr lang="en-IN" dirty="0"/>
              <a:t>An university event management system [or] event management system can create and manage invitations, tickets and confirmations, event payments.</a:t>
            </a:r>
          </a:p>
          <a:p>
            <a:r>
              <a:rPr lang="en-IN" dirty="0"/>
              <a:t>It can also maintain the overall event marketing and management including attendance check-in, attendee engagement and the creation of event landing pages.</a:t>
            </a:r>
          </a:p>
        </p:txBody>
      </p:sp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457518"/>
            <a:ext cx="10533529" cy="1188720"/>
          </a:xfrm>
        </p:spPr>
        <p:txBody>
          <a:bodyPr/>
          <a:lstStyle/>
          <a:p>
            <a:r>
              <a:rPr lang="en-US" b="1" u="sng" dirty="0"/>
              <a:t>Process of Planning for an Event Management 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106" y="1913964"/>
            <a:ext cx="10215282" cy="4271963"/>
          </a:xfrm>
        </p:spPr>
        <p:txBody>
          <a:bodyPr/>
          <a:lstStyle/>
          <a:p>
            <a:r>
              <a:rPr lang="en-US" dirty="0"/>
              <a:t>The process of planning for an university event (or) an event must be divided into 5C’s.</a:t>
            </a:r>
          </a:p>
          <a:p>
            <a:r>
              <a:rPr lang="en-US" dirty="0"/>
              <a:t>1. </a:t>
            </a:r>
            <a:r>
              <a:rPr lang="en-US" b="1" dirty="0"/>
              <a:t>Concept:- </a:t>
            </a:r>
            <a:r>
              <a:rPr lang="en-US" dirty="0"/>
              <a:t>This step describes the main concept and aim of our event.</a:t>
            </a:r>
          </a:p>
          <a:p>
            <a:r>
              <a:rPr lang="en-US" dirty="0"/>
              <a:t>2. </a:t>
            </a:r>
            <a:r>
              <a:rPr lang="en-US" b="1" dirty="0"/>
              <a:t>Coordination:- </a:t>
            </a:r>
            <a:r>
              <a:rPr lang="en-US" dirty="0"/>
              <a:t>One must have the team coordination, to get the work done fast and successfully.</a:t>
            </a:r>
          </a:p>
          <a:p>
            <a:r>
              <a:rPr lang="en-US" dirty="0"/>
              <a:t>3. </a:t>
            </a:r>
            <a:r>
              <a:rPr lang="en-US" b="1" dirty="0"/>
              <a:t>Control:-</a:t>
            </a:r>
            <a:r>
              <a:rPr lang="en-US" dirty="0"/>
              <a:t> One must control each and every aspect of the event.</a:t>
            </a:r>
          </a:p>
          <a:p>
            <a:r>
              <a:rPr lang="en-US" dirty="0"/>
              <a:t>4. </a:t>
            </a:r>
            <a:r>
              <a:rPr lang="en-US" b="1" dirty="0"/>
              <a:t>Culmination:- </a:t>
            </a:r>
            <a:r>
              <a:rPr lang="en-US" dirty="0"/>
              <a:t>One must attain the highest point.</a:t>
            </a:r>
          </a:p>
          <a:p>
            <a:r>
              <a:rPr lang="en-US" dirty="0"/>
              <a:t>5. </a:t>
            </a:r>
            <a:r>
              <a:rPr lang="en-US" b="1" dirty="0"/>
              <a:t>Close Out:- </a:t>
            </a:r>
            <a:r>
              <a:rPr lang="en-US" dirty="0"/>
              <a:t>In this step, one must ensure they complete the event successfully without any issues.</a:t>
            </a:r>
          </a:p>
        </p:txBody>
      </p:sp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79611"/>
          </a:xfrm>
        </p:spPr>
        <p:txBody>
          <a:bodyPr/>
          <a:lstStyle/>
          <a:p>
            <a:r>
              <a:rPr lang="en-US" dirty="0"/>
              <a:t>What is an university event management system:-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97106"/>
            <a:ext cx="10363200" cy="46798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university event management system project will work and update the event’s records, participant’s records, all type of expenditures during an event, staff and employee’s records.</a:t>
            </a:r>
          </a:p>
          <a:p>
            <a:r>
              <a:rPr lang="en-US" dirty="0"/>
              <a:t> In this university event management project, our main aim is to create a system where the students can register various events organized by Department, and the Administrator can generate the final winners and students will have a provision to download the certificate and generate the client profiles. </a:t>
            </a:r>
          </a:p>
          <a:p>
            <a:r>
              <a:rPr lang="en-US" dirty="0"/>
              <a:t>This system’s website will provides a computerized system that will benefit the student as well as the staff of the university.</a:t>
            </a:r>
          </a:p>
          <a:p>
            <a:r>
              <a:rPr lang="en-US" dirty="0"/>
              <a:t>It will also have a facility for staff members [or] faculty to login, and also can add and maintain the University Events.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553" y="271451"/>
            <a:ext cx="11059399" cy="893961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Diagram on the Event Management System:-</a:t>
            </a:r>
          </a:p>
        </p:txBody>
      </p:sp>
      <p:pic>
        <p:nvPicPr>
          <p:cNvPr id="4" name="Picture 3" descr="College Event Management System – Student Project Guidance &amp; Development">
            <a:extLst>
              <a:ext uri="{FF2B5EF4-FFF2-40B4-BE49-F238E27FC236}">
                <a16:creationId xmlns:a16="http://schemas.microsoft.com/office/drawing/2014/main" id="{71F24FE6-9826-679C-47A2-34754EFA1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t="4117" r="12253" b="16206"/>
          <a:stretch/>
        </p:blipFill>
        <p:spPr bwMode="auto">
          <a:xfrm>
            <a:off x="1837765" y="1601313"/>
            <a:ext cx="8821270" cy="44050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Entity-Relationship Diagram For University Event Management System:-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BBB8DA-507F-4FAB-7C43-CBDBE45D12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9554" y="1865313"/>
            <a:ext cx="10058400" cy="43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672035"/>
          </a:xfrm>
        </p:spPr>
        <p:txBody>
          <a:bodyPr/>
          <a:lstStyle/>
          <a:p>
            <a:r>
              <a:rPr lang="en-US" b="1" u="sng" dirty="0"/>
              <a:t>Requirements for our project design:-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A99B9-23C6-00AC-575C-932227575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61247"/>
            <a:ext cx="10058400" cy="4710954"/>
          </a:xfrm>
        </p:spPr>
        <p:txBody>
          <a:bodyPr/>
          <a:lstStyle/>
          <a:p>
            <a:r>
              <a:rPr lang="en-IN" dirty="0"/>
              <a:t>Programming Language:- Java</a:t>
            </a:r>
          </a:p>
          <a:p>
            <a:r>
              <a:rPr lang="en-IN" dirty="0"/>
              <a:t>Front-End Development:- JSP(Java Server Pages) &amp; JSF(Java Server Faces).</a:t>
            </a:r>
          </a:p>
          <a:p>
            <a:r>
              <a:rPr lang="en-IN" dirty="0"/>
              <a:t>Hardware Interface:- Windows 10/11</a:t>
            </a:r>
          </a:p>
          <a:p>
            <a:r>
              <a:rPr lang="en-IN" dirty="0"/>
              <a:t>Tools:- Java EE-8 environment, Red hat Code Ready Studio, </a:t>
            </a:r>
            <a:r>
              <a:rPr lang="en-IN" dirty="0" err="1"/>
              <a:t>MySQl</a:t>
            </a:r>
            <a:r>
              <a:rPr lang="en-IN" dirty="0"/>
              <a:t> Workbench.</a:t>
            </a:r>
          </a:p>
          <a:p>
            <a:r>
              <a:rPr lang="en-IN" dirty="0"/>
              <a:t>Database:- </a:t>
            </a:r>
            <a:r>
              <a:rPr lang="en-IN" dirty="0" err="1"/>
              <a:t>MySql</a:t>
            </a:r>
            <a:endParaRPr lang="en-IN" dirty="0"/>
          </a:p>
          <a:p>
            <a:r>
              <a:rPr lang="en-IN" dirty="0"/>
              <a:t>Running Server:- JBOSS Server with the configuration of -[Red Hat </a:t>
            </a:r>
            <a:r>
              <a:rPr lang="en-IN" dirty="0" err="1"/>
              <a:t>Jboss</a:t>
            </a:r>
            <a:r>
              <a:rPr lang="en-IN" dirty="0"/>
              <a:t> EAP 7.1]</a:t>
            </a:r>
          </a:p>
          <a:p>
            <a:r>
              <a:rPr lang="en-IN" dirty="0"/>
              <a:t>Internet Browser:- Google Chrome/ Microsoft Edge.</a:t>
            </a:r>
          </a:p>
        </p:txBody>
      </p:sp>
    </p:spTree>
    <p:extLst>
      <p:ext uri="{BB962C8B-B14F-4D97-AF65-F5344CB8AC3E}">
        <p14:creationId xmlns:p14="http://schemas.microsoft.com/office/powerpoint/2010/main" val="28408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C49B-0ECC-3389-27BB-450FD49FD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457518"/>
            <a:ext cx="11223811" cy="1188720"/>
          </a:xfrm>
        </p:spPr>
        <p:txBody>
          <a:bodyPr>
            <a:normAutofit/>
          </a:bodyPr>
          <a:lstStyle/>
          <a:p>
            <a:r>
              <a:rPr lang="en-IN" sz="3200" b="1" u="sng" dirty="0"/>
              <a:t>Flow Chart for University Event Management System:-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7889D7-B15D-D6E9-779F-24FDDA3F2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1" y="1945341"/>
            <a:ext cx="4742328" cy="4455141"/>
          </a:xfrm>
        </p:spPr>
      </p:pic>
    </p:spTree>
    <p:extLst>
      <p:ext uri="{BB962C8B-B14F-4D97-AF65-F5344CB8AC3E}">
        <p14:creationId xmlns:p14="http://schemas.microsoft.com/office/powerpoint/2010/main" val="38917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187</TotalTime>
  <Words>1024</Words>
  <Application>Microsoft Office PowerPoint</Application>
  <PresentationFormat>Widescreen</PresentationFormat>
  <Paragraphs>84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-apple-system</vt:lpstr>
      <vt:lpstr>Arial</vt:lpstr>
      <vt:lpstr>Cambria</vt:lpstr>
      <vt:lpstr>Cherry Blossom 16x9</vt:lpstr>
      <vt:lpstr>Enterprise Programming Project LEARNATHON  [P-29] : University Event Management System </vt:lpstr>
      <vt:lpstr>REVIEW-1 OBJECTIVES:</vt:lpstr>
      <vt:lpstr>University Event Management System:-</vt:lpstr>
      <vt:lpstr>Process of Planning for an Event Management :-</vt:lpstr>
      <vt:lpstr>What is an university event management system:-</vt:lpstr>
      <vt:lpstr>Diagram on the Event Management System:-</vt:lpstr>
      <vt:lpstr>Entity-Relationship Diagram For University Event Management System:-</vt:lpstr>
      <vt:lpstr>Requirements for our project design:-</vt:lpstr>
      <vt:lpstr>Flow Chart for University Event Management System:-</vt:lpstr>
      <vt:lpstr>Modules Implementing in project:-</vt:lpstr>
      <vt:lpstr>PowerPoint Presentation</vt:lpstr>
      <vt:lpstr>User Roles:-</vt:lpstr>
      <vt:lpstr>PowerPoint Presentation</vt:lpstr>
      <vt:lpstr>Flow Diagram for Admin Role:-</vt:lpstr>
      <vt:lpstr>Flow Diagram for User Role:-</vt:lpstr>
      <vt:lpstr>Admin Use Case:-</vt:lpstr>
      <vt:lpstr>Staff/ Faculty Use Case:-</vt:lpstr>
      <vt:lpstr>Student Use Case:-</vt:lpstr>
      <vt:lpstr>Activity Diagram of Login:-</vt:lpstr>
      <vt:lpstr>Advantages &amp; DisAdvantages of University Event Management System:-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Programming Project LEARNATHON  [P-29] : University Event Management System</dc:title>
  <dc:creator>MEDAPATI   PHANI SRI RAMA LAKSHMI</dc:creator>
  <cp:lastModifiedBy>JOSYULA SRI SIVA NAGA SAI AISWARYA</cp:lastModifiedBy>
  <cp:revision>6</cp:revision>
  <dcterms:created xsi:type="dcterms:W3CDTF">2022-07-01T17:14:45Z</dcterms:created>
  <dcterms:modified xsi:type="dcterms:W3CDTF">2022-07-02T04:30:56Z</dcterms:modified>
</cp:coreProperties>
</file>